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459" r:id="rId3"/>
    <p:sldId id="302" r:id="rId4"/>
    <p:sldId id="450" r:id="rId5"/>
    <p:sldId id="460" r:id="rId6"/>
    <p:sldId id="461" r:id="rId7"/>
    <p:sldId id="462" r:id="rId8"/>
    <p:sldId id="463" r:id="rId9"/>
    <p:sldId id="464" r:id="rId10"/>
    <p:sldId id="465" r:id="rId11"/>
    <p:sldId id="466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Hoa" initials="NTH" lastIdx="1" clrIdx="0">
    <p:extLst>
      <p:ext uri="{19B8F6BF-5375-455C-9EA6-DF929625EA0E}">
        <p15:presenceInfo xmlns:p15="http://schemas.microsoft.com/office/powerpoint/2012/main" userId="Nguyen Thi Ho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D757"/>
    <a:srgbClr val="D933DD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1281" autoAdjust="0"/>
  </p:normalViewPr>
  <p:slideViewPr>
    <p:cSldViewPr>
      <p:cViewPr varScale="1">
        <p:scale>
          <a:sx n="61" d="100"/>
          <a:sy n="61" d="100"/>
        </p:scale>
        <p:origin x="668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7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32E55-844A-48A8-BA61-E8CF812D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F71DB-A753-40F1-B2A0-7FF44F2E3C2C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B2CF0-C51F-40A9-99A6-887055A9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DF39-1E75-4B12-A5FA-D5CC6D67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78D54-3D70-4B5D-8737-F33CA7160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9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BC573-C45B-4B90-BACA-050BCE7D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1F8D-5B0B-47D3-A5CC-8C6ED50C3BF9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E4C0C-481D-44C7-8D46-4DDDF4B8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ECE9-C2B0-4FB2-8B21-104C405C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E500E-E238-4CF1-973B-15B0154EB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6"/>
            <a:ext cx="10489585" cy="1500187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0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86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12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7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21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2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9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342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63766-D76A-42EB-A8A5-8F6A7FA9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90086-7B5C-4225-AB10-5B7D97762408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E8325-199A-4F79-8623-03355896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323B-0F47-43B0-964A-EC81ECBA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C5224-ABDA-4145-A897-2B61D1406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18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2BA24C-D987-42D6-ABE7-7A3A859D7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23348-408D-4B3F-8373-FF8C01AC9ABE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6C5C02-E7DF-48A7-8EE3-BFEE8D15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5FBEA3-1237-4EC2-9A55-D80E4E0C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1E5D5-22D2-459C-835A-74739C0F8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97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2C8125-2CB8-43C6-8DE1-AF5956D4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58D3-F095-44CF-8108-230E362EF3B8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E7AD19-9E36-4440-AEA8-B5582CC2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A91540-58A2-487C-9D2B-80909D1E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358-30FB-4823-B58B-5DCDA721F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65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DE227DF-91EE-4E4B-89DE-1EE0E2FB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82B0-F760-4417-8E97-49D6CA895FE2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54D316-07BB-49D6-864D-8FAB5526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0F7A2D-CD67-470E-9EF6-4A84BB65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ED7C-0156-4F28-ADEB-59C82C16B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86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11C2AD-8FEF-498B-9928-9A382ACB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D43EB-37F7-4D5C-BE42-1E820C3BFF86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7B168-D56B-4E8E-8111-A974C53B9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201697-0AD2-47C0-80CB-0D35150A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2CE4-7419-44CC-8C79-BB87A5529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41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9A9B9-810B-41FE-851C-AC57E027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CEA0D-EBCF-4C39-BD5F-FCB607EBA06E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7AA91B-921D-4BBA-8DB5-BFBD7703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FD3A44-1D4D-4200-AB7F-E9E4D22A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2E75D-0B4C-4EBD-AA07-CCF49B241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9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64338A-9D6B-4541-99EC-AC418956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A882D-A145-413D-AC0D-AAA14128CB51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FA6828-6742-4004-9FC8-5B444DEB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512A9E-D806-4394-B0E8-20036D1A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CDD9F-7493-4F9C-B524-39F23274A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1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D8BE-0A08-4B23-9665-92E31C0C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A7C7-2935-4DA2-957D-43B64708DF49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EA6DF-C17F-48DF-AC35-A81CF18A9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543D-9225-46F8-AD64-C70BB18D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B364-928B-42CE-AC36-FAED580F9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6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FA815-1EC8-4374-AC31-AD4D45BBB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3BD-FBA6-46A7-8ED1-6CD319B911BD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626FE-EABB-45C6-BA90-8D8359A8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05AF-E66D-450B-86BB-5A9ED14A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972AC-779D-4DDC-8E47-DF69A66AE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B1004B1-D957-421A-A7E6-89C76874C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6127" y="365127"/>
            <a:ext cx="1048958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5571AE64-B9B3-47C2-8E27-1AABD0955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6127" y="1825625"/>
            <a:ext cx="1048958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F5617-6596-46CD-8321-A3EB534EE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2E5EFD-233A-41E2-9171-86152B0CC442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62A5C-8726-4ADD-945C-2A028A77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0FDF9-19CE-4804-A081-210F8DA12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1D853E-17AA-408F-9398-95BADD331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8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2pPr>
      <a:lvl3pPr algn="l" defTabSz="684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3pPr>
      <a:lvl4pPr algn="l" defTabSz="684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4pPr>
      <a:lvl5pPr algn="l" defTabSz="684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5pPr>
      <a:lvl6pPr marL="456057" algn="l" defTabSz="684086" rtl="0" fontAlgn="base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6pPr>
      <a:lvl7pPr marL="912114" algn="l" defTabSz="684086" rtl="0" fontAlgn="base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7pPr>
      <a:lvl8pPr marL="1368171" algn="l" defTabSz="684086" rtl="0" fontAlgn="base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8pPr>
      <a:lvl9pPr marL="1824228" algn="l" defTabSz="684086" rtl="0" fontAlgn="base">
        <a:lnSpc>
          <a:spcPct val="90000"/>
        </a:lnSpc>
        <a:spcBef>
          <a:spcPct val="0"/>
        </a:spcBef>
        <a:spcAft>
          <a:spcPct val="0"/>
        </a:spcAft>
        <a:defRPr sz="3292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021" indent="-171021" algn="l" defTabSz="684086" rtl="0" eaLnBrk="0" fontAlgn="base" hangingPunct="0">
        <a:lnSpc>
          <a:spcPct val="90000"/>
        </a:lnSpc>
        <a:spcBef>
          <a:spcPts val="748"/>
        </a:spcBef>
        <a:spcAft>
          <a:spcPct val="0"/>
        </a:spcAft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64" indent="-171021" algn="l" defTabSz="684086" rtl="0" eaLnBrk="0" fontAlgn="base" hangingPunct="0">
        <a:lnSpc>
          <a:spcPct val="90000"/>
        </a:lnSpc>
        <a:spcBef>
          <a:spcPts val="374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1" algn="l" defTabSz="684086" rtl="0" eaLnBrk="0" fontAlgn="base" hangingPunct="0">
        <a:lnSpc>
          <a:spcPct val="90000"/>
        </a:lnSpc>
        <a:spcBef>
          <a:spcPts val="374"/>
        </a:spcBef>
        <a:spcAft>
          <a:spcPct val="0"/>
        </a:spcAft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1" algn="l" defTabSz="684086" rtl="0" eaLnBrk="0" fontAlgn="base" hangingPunct="0">
        <a:lnSpc>
          <a:spcPct val="90000"/>
        </a:lnSpc>
        <a:spcBef>
          <a:spcPts val="374"/>
        </a:spcBef>
        <a:spcAft>
          <a:spcPct val="0"/>
        </a:spcAft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2" indent="-171021" algn="l" defTabSz="684086" rtl="0" eaLnBrk="0" fontAlgn="base" hangingPunct="0">
        <a:lnSpc>
          <a:spcPct val="90000"/>
        </a:lnSpc>
        <a:spcBef>
          <a:spcPts val="374"/>
        </a:spcBef>
        <a:spcAft>
          <a:spcPct val="0"/>
        </a:spcAft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5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3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08919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737519" y="609600"/>
            <a:ext cx="8686800" cy="54864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83069" y="2005557"/>
              <a:ext cx="8098033" cy="15758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 TOÁN: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1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số 0, 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1, 2, 3, 4, 5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51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Times New Roman" panose="02020603050405020304" pitchFamily="18" charset="0"/>
                <a:ea typeface="DomCasual" pitchFamily="18" charset="0"/>
                <a:cs typeface="Times New Roman" panose="02020603050405020304" pitchFamily="18" charset="0"/>
              </a:rPr>
              <a:t>Chào các con!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228600"/>
            <a:ext cx="1836883" cy="739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Times New Roman" panose="02020603050405020304" pitchFamily="18" charset="0"/>
                <a:ea typeface="DomCasual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228600"/>
            <a:ext cx="1836883" cy="739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D759-C638-445D-AD1F-F970D3D8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299862FB-A24B-4502-BBBF-99AF4375C8B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75" y="141158"/>
            <a:ext cx="11874375" cy="659226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CE11F-BCC9-4E99-86A5-3E57E07E3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6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"/>
            <a:ext cx="121158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623219" y="1676400"/>
            <a:ext cx="8991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119" y="3122950"/>
            <a:ext cx="2209800" cy="237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180059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26291" r="28805" b="25050"/>
          <a:stretch/>
        </p:blipFill>
        <p:spPr bwMode="auto">
          <a:xfrm>
            <a:off x="2118519" y="1524001"/>
            <a:ext cx="7924800" cy="480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697654" y="38100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746465" y="552213"/>
            <a:ext cx="838200" cy="6440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Số</a:t>
            </a:r>
            <a:endParaRPr lang="vi-VN" sz="4400" dirty="0">
              <a:solidFill>
                <a:srgbClr val="0070C0"/>
              </a:solidFill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718719" y="412553"/>
            <a:ext cx="50526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0C0"/>
                </a:solidFill>
              </a:rPr>
              <a:t>?</a:t>
            </a:r>
            <a:endParaRPr lang="vi-VN" sz="5400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02989" y="3225745"/>
            <a:ext cx="609599" cy="667658"/>
          </a:xfrm>
          <a:prstGeom prst="roundRect">
            <a:avLst/>
          </a:prstGeom>
          <a:solidFill>
            <a:schemeClr val="bg1"/>
          </a:solidFill>
          <a:ln>
            <a:solidFill>
              <a:srgbClr val="2F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5515214" y="322574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2F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7935055" y="322574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2F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3168977" y="5601528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2F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5566393" y="5676816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2F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8073083" y="5654066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2F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3205277" y="314407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0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6394" y="3144076"/>
            <a:ext cx="558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3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5763" y="312539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2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3618" y="554336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4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29038" y="560152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1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3084" y="555203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5</a:t>
            </a:r>
            <a:endParaRPr lang="vi-VN" sz="48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13719" y="46613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2</a:t>
            </a:r>
            <a:endParaRPr lang="vi-VN" sz="7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575719" y="584118"/>
            <a:ext cx="838200" cy="6440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Số</a:t>
            </a:r>
            <a:endParaRPr lang="vi-VN" sz="4400" dirty="0">
              <a:solidFill>
                <a:srgbClr val="0070C0"/>
              </a:solidFill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337720" y="457200"/>
            <a:ext cx="50526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0C0"/>
                </a:solidFill>
              </a:rPr>
              <a:t>?</a:t>
            </a:r>
            <a:endParaRPr lang="vi-VN" sz="54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44444" r="26822" b="29762"/>
          <a:stretch/>
        </p:blipFill>
        <p:spPr bwMode="auto">
          <a:xfrm>
            <a:off x="2118520" y="2329542"/>
            <a:ext cx="7910735" cy="338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 rot="21147960">
            <a:off x="3692118" y="3168516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5</a:t>
            </a:r>
            <a:endParaRPr lang="vi-VN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1147960">
            <a:off x="4479951" y="3150373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?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21147960">
            <a:off x="5243487" y="3150372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vi-VN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 rot="21147960">
            <a:off x="6005487" y="3168516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?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 rot="21147960">
            <a:off x="6767486" y="3190841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endParaRPr lang="vi-VN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21147960">
            <a:off x="7529487" y="3150371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endParaRPr lang="vi-VN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21147960">
            <a:off x="4479950" y="3147300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 rot="21147960">
            <a:off x="6005487" y="3161813"/>
            <a:ext cx="685800" cy="1219200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2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66119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endParaRPr lang="vi-VN" dirty="0"/>
          </a:p>
        </p:txBody>
      </p:sp>
      <p:sp>
        <p:nvSpPr>
          <p:cNvPr id="4" name="Oval 3"/>
          <p:cNvSpPr/>
          <p:nvPr/>
        </p:nvSpPr>
        <p:spPr>
          <a:xfrm>
            <a:off x="1813719" y="46613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3</a:t>
            </a:r>
            <a:endParaRPr lang="vi-VN" sz="7200" b="1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2553307" y="521304"/>
            <a:ext cx="8175812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</a:rPr>
              <a:t>Có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bao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nhiêu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củ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rốt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đã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tô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màu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32738" r="29611" b="33730"/>
          <a:stretch/>
        </p:blipFill>
        <p:spPr bwMode="auto">
          <a:xfrm>
            <a:off x="1737519" y="1673466"/>
            <a:ext cx="8577816" cy="476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90920" y="236940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3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0920" y="374100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2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90920" y="536843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4</a:t>
            </a:r>
            <a:endParaRPr lang="vi-VN" sz="48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3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66119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8" t="32143" r="30318" b="32143"/>
          <a:stretch/>
        </p:blipFill>
        <p:spPr bwMode="auto">
          <a:xfrm>
            <a:off x="1684016" y="426303"/>
            <a:ext cx="87618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1205" y="118470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1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1205" y="314793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5</a:t>
            </a:r>
            <a:endParaRPr lang="vi-VN" sz="4800" b="1" dirty="0">
              <a:solidFill>
                <a:srgbClr val="CC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3615" y="5295167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0</a:t>
            </a:r>
            <a:endParaRPr lang="vi-VN" sz="48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5" t="29960" r="26375" b="29960"/>
          <a:stretch/>
        </p:blipFill>
        <p:spPr bwMode="auto">
          <a:xfrm>
            <a:off x="2218770" y="1939973"/>
            <a:ext cx="7726378" cy="453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813719" y="46613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4</a:t>
            </a:r>
            <a:endParaRPr lang="vi-VN" sz="7200" b="1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183513" y="693004"/>
            <a:ext cx="8382000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4294967295"/>
          </p:nvPr>
        </p:nvSpPr>
        <p:spPr>
          <a:xfrm>
            <a:off x="9890920" y="1493151"/>
            <a:ext cx="52770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CC0066"/>
                </a:solidFill>
                <a:latin typeface="HP001"/>
                <a:ea typeface="HP001"/>
              </a:rPr>
              <a:t>3</a:t>
            </a:r>
            <a:endParaRPr lang="vi-VN" sz="48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84</Words>
  <Application>Microsoft Office PowerPoint</Application>
  <PresentationFormat>Custom</PresentationFormat>
  <Paragraphs>39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HP001</vt:lpstr>
      <vt:lpstr>Times New Roman</vt:lpstr>
      <vt:lpstr>Office Theme</vt:lpstr>
      <vt:lpstr>4_Office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phuonganhnguyen7040@gmail.com</cp:lastModifiedBy>
  <cp:revision>92</cp:revision>
  <dcterms:created xsi:type="dcterms:W3CDTF">2021-06-13T09:23:33Z</dcterms:created>
  <dcterms:modified xsi:type="dcterms:W3CDTF">2021-09-16T08:44:39Z</dcterms:modified>
</cp:coreProperties>
</file>